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7" autoAdjust="0"/>
    <p:restoredTop sz="93003"/>
  </p:normalViewPr>
  <p:slideViewPr>
    <p:cSldViewPr snapToGrid="0">
      <p:cViewPr varScale="1">
        <p:scale>
          <a:sx n="107" d="100"/>
          <a:sy n="107" d="100"/>
        </p:scale>
        <p:origin x="32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F29749-759F-435B-A46B-15B80E976B15}" type="datetimeFigureOut">
              <a:rPr lang="en-US" smtClean="0"/>
              <a:t>8/2/21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24819-8693-4FA6-9169-81E5D2169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82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Font ariel narrow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24819-8693-4FA6-9169-81E5D21699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51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7DEEC-C503-459F-A7AB-8397DA342C86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2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720C4-A64D-476F-9E4C-3A8EA50E32A6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22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AEEA4-1618-4F93-ABE5-E64D988A6311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14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FB57-7418-4CCC-9019-4C932B1FAF4A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892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A81FE-6BE5-4B32-B6EC-1DF408D8AB08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642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1C090-B068-4FD3-A347-B00807BF2654}" type="datetime1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063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E5464-732A-4C4B-B818-8ECEFF9D2429}" type="datetime1">
              <a:rPr lang="en-US" smtClean="0"/>
              <a:t>8/2/21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84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31646-DFB2-4947-AF6B-E474B5B9233A}" type="datetime1">
              <a:rPr lang="en-US" smtClean="0"/>
              <a:t>8/2/21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39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0FFA4-1DF8-4650-9E95-03C5FD9C77A2}" type="datetime1">
              <a:rPr lang="en-US" smtClean="0"/>
              <a:t>8/2/21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87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D94-562C-4812-840A-E748FEEFEA0B}" type="datetime1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31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C94EA-8C82-4A2C-BAB3-DBBAC8ADB4D2}" type="datetime1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38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0A314-3188-47D9-962C-CAC2DE7446CE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2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E2A91C-DC01-EC48-AD9B-8EE1A0B17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258" y="4315439"/>
            <a:ext cx="6268021" cy="443180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383900C-FBD8-DD43-B2F9-3E65CED3A41D}"/>
              </a:ext>
            </a:extLst>
          </p:cNvPr>
          <p:cNvSpPr/>
          <p:nvPr/>
        </p:nvSpPr>
        <p:spPr>
          <a:xfrm>
            <a:off x="261441" y="4332196"/>
            <a:ext cx="6304529" cy="8912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5E4185-E33B-3A4C-9715-905B772F241D}"/>
              </a:ext>
            </a:extLst>
          </p:cNvPr>
          <p:cNvSpPr txBox="1"/>
          <p:nvPr/>
        </p:nvSpPr>
        <p:spPr>
          <a:xfrm>
            <a:off x="2316619" y="5379872"/>
            <a:ext cx="7473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ANPP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</a:t>
            </a:r>
            <a:r>
              <a:rPr lang="en-US" sz="1100" b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#- # 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6B9F99-9FCE-C34D-979A-E3FAC2304E78}"/>
              </a:ext>
            </a:extLst>
          </p:cNvPr>
          <p:cNvSpPr txBox="1"/>
          <p:nvPr/>
        </p:nvSpPr>
        <p:spPr>
          <a:xfrm>
            <a:off x="3721647" y="5377678"/>
            <a:ext cx="9861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M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</a:t>
            </a:r>
            <a:r>
              <a:rPr lang="en-US" sz="1100" b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32% (11 - 55%)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CD686B-5A3E-4B48-8EF9-5DB28C17E4E9}"/>
              </a:ext>
            </a:extLst>
          </p:cNvPr>
          <p:cNvSpPr/>
          <p:nvPr/>
        </p:nvSpPr>
        <p:spPr>
          <a:xfrm>
            <a:off x="2701878" y="5117002"/>
            <a:ext cx="14542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≥60 cm DBH trees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83E6F74-E90E-FD48-B33E-DB3F65A2C70A}"/>
              </a:ext>
            </a:extLst>
          </p:cNvPr>
          <p:cNvSpPr txBox="1"/>
          <p:nvPr/>
        </p:nvSpPr>
        <p:spPr>
          <a:xfrm>
            <a:off x="2510647" y="6227910"/>
            <a:ext cx="7473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ANPP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#- # 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742C01-2772-F94E-BCCC-C12F7D84FFDD}"/>
              </a:ext>
            </a:extLst>
          </p:cNvPr>
          <p:cNvSpPr txBox="1"/>
          <p:nvPr/>
        </p:nvSpPr>
        <p:spPr>
          <a:xfrm>
            <a:off x="3460268" y="6201966"/>
            <a:ext cx="98616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M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60% (40 - 80%)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6C4B9E5-CDD3-3242-9F46-BA30140B0FA8}"/>
              </a:ext>
            </a:extLst>
          </p:cNvPr>
          <p:cNvSpPr/>
          <p:nvPr/>
        </p:nvSpPr>
        <p:spPr>
          <a:xfrm>
            <a:off x="2644170" y="5945258"/>
            <a:ext cx="15696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10-60 cm DBH trees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326D5B-8A73-A74A-9E7C-689E587BD0D7}"/>
              </a:ext>
            </a:extLst>
          </p:cNvPr>
          <p:cNvSpPr txBox="1"/>
          <p:nvPr/>
        </p:nvSpPr>
        <p:spPr>
          <a:xfrm>
            <a:off x="3055340" y="7167683"/>
            <a:ext cx="7473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ANPP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#- # 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57D2791-17CC-2F4E-A90A-2B43C3DB0FD1}"/>
              </a:ext>
            </a:extLst>
          </p:cNvPr>
          <p:cNvSpPr txBox="1"/>
          <p:nvPr/>
        </p:nvSpPr>
        <p:spPr>
          <a:xfrm>
            <a:off x="3000037" y="7542534"/>
            <a:ext cx="85792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M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8% (1 - 13%)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6E67AE-CE6E-7142-AEDB-CC9747C50E0A}"/>
              </a:ext>
            </a:extLst>
          </p:cNvPr>
          <p:cNvSpPr/>
          <p:nvPr/>
        </p:nvSpPr>
        <p:spPr>
          <a:xfrm>
            <a:off x="2707488" y="6888370"/>
            <a:ext cx="14430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&lt;10 cm DBH trees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FC37FB-9D83-F24B-B202-805D74FB193E}"/>
              </a:ext>
            </a:extLst>
          </p:cNvPr>
          <p:cNvSpPr txBox="1"/>
          <p:nvPr/>
        </p:nvSpPr>
        <p:spPr>
          <a:xfrm>
            <a:off x="292030" y="46648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 Narrow" panose="020B0604020202020204" pitchFamily="34" charset="0"/>
                <a:cs typeface="Arial Narrow" panose="020B0604020202020204" pitchFamily="34" charset="0"/>
              </a:rPr>
              <a:t>(b)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57926-68A5-C94D-A9C3-513C8928D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84" y="234320"/>
            <a:ext cx="6290631" cy="444779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3899E0A-F548-F843-B85E-D15194A09601}"/>
              </a:ext>
            </a:extLst>
          </p:cNvPr>
          <p:cNvSpPr txBox="1"/>
          <p:nvPr/>
        </p:nvSpPr>
        <p:spPr>
          <a:xfrm>
            <a:off x="283684" y="26440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(a)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48984F5-569A-CF4E-AB16-DA1511D52E41}"/>
              </a:ext>
            </a:extLst>
          </p:cNvPr>
          <p:cNvSpPr txBox="1"/>
          <p:nvPr/>
        </p:nvSpPr>
        <p:spPr>
          <a:xfrm>
            <a:off x="5427299" y="4792577"/>
            <a:ext cx="11336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Arial Narrow" panose="020B0604020202020204" pitchFamily="34" charset="0"/>
                <a:cs typeface="Arial Narrow" panose="020B0604020202020204" pitchFamily="34" charset="0"/>
              </a:rPr>
              <a:t>legend</a:t>
            </a:r>
            <a:endParaRPr lang="en-US" sz="1100" b="1" u="sng" baseline="-25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mean (min - max)</a:t>
            </a:r>
          </a:p>
        </p:txBody>
      </p:sp>
    </p:spTree>
    <p:extLst>
      <p:ext uri="{BB962C8B-B14F-4D97-AF65-F5344CB8AC3E}">
        <p14:creationId xmlns:p14="http://schemas.microsoft.com/office/powerpoint/2010/main" val="1416171171"/>
      </p:ext>
    </p:extLst>
  </p:cSld>
  <p:clrMapOvr>
    <a:masterClrMapping/>
  </p:clrMapOvr>
</p:sld>
</file>

<file path=ppt/theme/theme1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</TotalTime>
  <Words>67</Words>
  <Application>Microsoft Macintosh PowerPoint</Application>
  <PresentationFormat>Letter Paper (8.5x11 in)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8_Office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elsa ordway</dc:creator>
  <cp:lastModifiedBy>Teixeira, Kristina A.</cp:lastModifiedBy>
  <cp:revision>10</cp:revision>
  <dcterms:created xsi:type="dcterms:W3CDTF">2021-01-26T22:44:08Z</dcterms:created>
  <dcterms:modified xsi:type="dcterms:W3CDTF">2021-08-03T01:33:23Z</dcterms:modified>
</cp:coreProperties>
</file>

<file path=docProps/thumbnail.jpeg>
</file>